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70" r:id="rId11"/>
    <p:sldId id="272" r:id="rId12"/>
    <p:sldId id="271" r:id="rId13"/>
    <p:sldId id="278" r:id="rId14"/>
    <p:sldId id="276" r:id="rId15"/>
    <p:sldId id="273" r:id="rId16"/>
    <p:sldId id="279" r:id="rId17"/>
    <p:sldId id="281" r:id="rId18"/>
    <p:sldId id="280" r:id="rId19"/>
    <p:sldId id="286" r:id="rId20"/>
    <p:sldId id="285" r:id="rId21"/>
    <p:sldId id="284" r:id="rId22"/>
    <p:sldId id="290" r:id="rId23"/>
    <p:sldId id="288" r:id="rId24"/>
    <p:sldId id="293" r:id="rId25"/>
    <p:sldId id="291" r:id="rId26"/>
    <p:sldId id="297" r:id="rId27"/>
    <p:sldId id="29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260"/>
            <p14:sldId id="261"/>
            <p14:sldId id="262"/>
            <p14:sldId id="265"/>
            <p14:sldId id="264"/>
            <p14:sldId id="266"/>
            <p14:sldId id="267"/>
            <p14:sldId id="268"/>
            <p14:sldId id="270"/>
            <p14:sldId id="272"/>
            <p14:sldId id="271"/>
            <p14:sldId id="278"/>
            <p14:sldId id="276"/>
            <p14:sldId id="273"/>
            <p14:sldId id="279"/>
            <p14:sldId id="281"/>
            <p14:sldId id="280"/>
            <p14:sldId id="286"/>
            <p14:sldId id="285"/>
            <p14:sldId id="284"/>
            <p14:sldId id="290"/>
            <p14:sldId id="288"/>
            <p14:sldId id="293"/>
            <p14:sldId id="291"/>
            <p14:sldId id="297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1852623" y="1869880"/>
            <a:ext cx="848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Тема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 Решение задач по цитологии на применение знаний в новой ситуации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1147665" y="4805265"/>
            <a:ext cx="5708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Подготовил:  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Митриченко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А.Н.,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региональный методист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биологии,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МАОУ «Татарская гимназия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84» 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Уфа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895" t="32986" r="27021" b="29300"/>
          <a:stretch>
            <a:fillRect/>
          </a:stretch>
        </p:blipFill>
        <p:spPr bwMode="auto">
          <a:xfrm>
            <a:off x="365760" y="365759"/>
            <a:ext cx="11523087" cy="50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002" t="35081" r="27021" b="28347"/>
          <a:stretch>
            <a:fillRect/>
          </a:stretch>
        </p:blipFill>
        <p:spPr bwMode="auto">
          <a:xfrm>
            <a:off x="313508" y="326571"/>
            <a:ext cx="11612879" cy="497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110" t="32224" r="24879" b="30824"/>
          <a:stretch>
            <a:fillRect/>
          </a:stretch>
        </p:blipFill>
        <p:spPr bwMode="auto">
          <a:xfrm>
            <a:off x="418011" y="261257"/>
            <a:ext cx="11508915" cy="47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467" t="32415" r="24451" b="26633"/>
          <a:stretch>
            <a:fillRect/>
          </a:stretch>
        </p:blipFill>
        <p:spPr bwMode="auto">
          <a:xfrm>
            <a:off x="418011" y="300445"/>
            <a:ext cx="11476600" cy="51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868297" y="222069"/>
            <a:ext cx="1123406" cy="313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181" t="29367" r="28520" b="35204"/>
          <a:stretch>
            <a:fillRect/>
          </a:stretch>
        </p:blipFill>
        <p:spPr bwMode="auto">
          <a:xfrm>
            <a:off x="352697" y="222069"/>
            <a:ext cx="11704743" cy="51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574" t="30510" r="25415" b="24728"/>
          <a:stretch>
            <a:fillRect/>
          </a:stretch>
        </p:blipFill>
        <p:spPr bwMode="auto">
          <a:xfrm>
            <a:off x="535577" y="182880"/>
            <a:ext cx="10876805" cy="5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554789" y="0"/>
            <a:ext cx="1293222" cy="50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788" t="35462" r="25950" b="21490"/>
          <a:stretch>
            <a:fillRect/>
          </a:stretch>
        </p:blipFill>
        <p:spPr bwMode="auto">
          <a:xfrm>
            <a:off x="431074" y="169816"/>
            <a:ext cx="11087244" cy="544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896" t="39272" r="27663" b="32919"/>
          <a:stretch>
            <a:fillRect/>
          </a:stretch>
        </p:blipFill>
        <p:spPr bwMode="auto">
          <a:xfrm>
            <a:off x="365761" y="613954"/>
            <a:ext cx="11454786" cy="377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788" t="32605" r="35695" b="21109"/>
          <a:stretch>
            <a:fillRect/>
          </a:stretch>
        </p:blipFill>
        <p:spPr bwMode="auto">
          <a:xfrm>
            <a:off x="1436913" y="169816"/>
            <a:ext cx="8660676" cy="570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681" t="33367" r="29056" b="19014"/>
          <a:stretch>
            <a:fillRect/>
          </a:stretch>
        </p:blipFill>
        <p:spPr bwMode="auto">
          <a:xfrm>
            <a:off x="940525" y="209006"/>
            <a:ext cx="9412781" cy="54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859" t="30129" r="29698" b="22442"/>
          <a:stretch>
            <a:fillRect/>
          </a:stretch>
        </p:blipFill>
        <p:spPr bwMode="auto">
          <a:xfrm>
            <a:off x="875211" y="0"/>
            <a:ext cx="9862456" cy="59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609" t="32224" r="26592" b="25109"/>
          <a:stretch>
            <a:fillRect/>
          </a:stretch>
        </p:blipFill>
        <p:spPr bwMode="auto">
          <a:xfrm>
            <a:off x="849086" y="261256"/>
            <a:ext cx="10554788" cy="54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859" t="33938" r="24344" b="19776"/>
          <a:stretch>
            <a:fillRect/>
          </a:stretch>
        </p:blipFill>
        <p:spPr bwMode="auto">
          <a:xfrm>
            <a:off x="261257" y="182880"/>
            <a:ext cx="10698638" cy="5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966960" y="156754"/>
            <a:ext cx="1110343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681" t="33558" r="23380" b="23395"/>
          <a:stretch>
            <a:fillRect/>
          </a:stretch>
        </p:blipFill>
        <p:spPr bwMode="auto">
          <a:xfrm>
            <a:off x="352696" y="248194"/>
            <a:ext cx="11577683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360" t="36796" r="24129" b="13300"/>
          <a:stretch>
            <a:fillRect/>
          </a:stretch>
        </p:blipFill>
        <p:spPr bwMode="auto">
          <a:xfrm>
            <a:off x="679267" y="222068"/>
            <a:ext cx="10192267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875520" y="222069"/>
            <a:ext cx="1018903" cy="49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360" t="29558" r="24879" b="24538"/>
          <a:stretch>
            <a:fillRect/>
          </a:stretch>
        </p:blipFill>
        <p:spPr bwMode="auto">
          <a:xfrm>
            <a:off x="705394" y="235132"/>
            <a:ext cx="10698480" cy="543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681" t="36034" r="23915" b="13681"/>
          <a:stretch>
            <a:fillRect/>
          </a:stretch>
        </p:blipFill>
        <p:spPr bwMode="auto">
          <a:xfrm>
            <a:off x="1018901" y="209005"/>
            <a:ext cx="10236533" cy="563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228217" y="209006"/>
            <a:ext cx="1031966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24160" y="5590903"/>
            <a:ext cx="365760" cy="24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0228217" y="209006"/>
            <a:ext cx="1031966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24160" y="5590903"/>
            <a:ext cx="365760" cy="24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29072" t="32034" r="37944" b="19585"/>
          <a:stretch>
            <a:fillRect/>
          </a:stretch>
        </p:blipFill>
        <p:spPr bwMode="auto">
          <a:xfrm>
            <a:off x="7171509" y="1162595"/>
            <a:ext cx="4910400" cy="40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006" y="121700"/>
            <a:ext cx="64399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комплементарные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цепи нуклеиновых кислот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антипараллельны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(5' концу в одной цепи соответствует 3' конец другой цепи). Синтез всех нуклеиновых кислот начинается с 5' конца.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 смысловой цепи ДНК имеет последовательность нуклеотидов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5ʹ-ЦТТАЦГТГТЦГГАЦЦ-3ʹ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произошедшей мутации (замена одного нуклеотида) третий триплет с 5ʹ конца стал кодировать аминокислоту Фен. Определите последовательность нуклеотидов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мутации фрагмента смысловой цепи ДНК, последовательность аминокислот во фрагменте белка после мутации. Для выполнения задания используйте таблицу генетического кода.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1838" y="540322"/>
            <a:ext cx="423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Генетический код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5ʹ к 3ʹ концу)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0228217" y="209006"/>
            <a:ext cx="1031966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24160" y="5590903"/>
            <a:ext cx="365760" cy="24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925" y="539825"/>
            <a:ext cx="10863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0775" algn="l"/>
                <a:tab pos="36020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три утверждения, соответствующие верному решению задачи. Запишите в ответе </a:t>
            </a: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 которыми указаны выбранные утверждения, без пробелов и дополнительных знаков.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0775" algn="l"/>
                <a:tab pos="3602038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20775" algn="l"/>
                <a:tab pos="3602038" algn="l"/>
              </a:tabLs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транскрибируется непосредственно со смысловой цепи ДНК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20775" algn="l"/>
                <a:tab pos="3602038" algn="l"/>
              </a:tabLst>
            </a:pP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транскрибируется с цепи,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комплементарной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смысловой цепи ДНК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20775" algn="l"/>
                <a:tab pos="36020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нуклеотидов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мутации ДНК: 5ʹ-ЦУУАЦГУУУГЦЦАЦЦ-3ʹ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20775" algn="l"/>
                <a:tab pos="36020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нуклеотидов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иРНК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мутации ДНК: 3ʹ-ГААУГЦАЦАГЦЦУГГ-5ʹ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20775" algn="l"/>
                <a:tab pos="36020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 полипептида после мутации содержит две аминокислоты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треонин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20775" algn="l"/>
                <a:tab pos="36020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 полипептида не содержит одинаковых аминокислотных остатков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3502" y="4589808"/>
            <a:ext cx="3575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235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609" t="35843" r="31519" b="23014"/>
          <a:stretch>
            <a:fillRect/>
          </a:stretch>
        </p:blipFill>
        <p:spPr bwMode="auto">
          <a:xfrm>
            <a:off x="979714" y="195944"/>
            <a:ext cx="10238800" cy="56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324" t="38129" r="23166" b="27395"/>
          <a:stretch>
            <a:fillRect/>
          </a:stretch>
        </p:blipFill>
        <p:spPr bwMode="auto">
          <a:xfrm>
            <a:off x="431074" y="574765"/>
            <a:ext cx="11282054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788" t="35081" r="35267" b="22443"/>
          <a:stretch>
            <a:fillRect/>
          </a:stretch>
        </p:blipFill>
        <p:spPr bwMode="auto">
          <a:xfrm>
            <a:off x="1345474" y="339633"/>
            <a:ext cx="9089404" cy="5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681" t="43653" r="26271" b="21680"/>
          <a:stretch>
            <a:fillRect/>
          </a:stretch>
        </p:blipFill>
        <p:spPr bwMode="auto">
          <a:xfrm>
            <a:off x="195943" y="404948"/>
            <a:ext cx="11768344" cy="46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788" t="33367" r="23487" b="23395"/>
          <a:stretch>
            <a:fillRect/>
          </a:stretch>
        </p:blipFill>
        <p:spPr bwMode="auto">
          <a:xfrm>
            <a:off x="274319" y="326571"/>
            <a:ext cx="11612881" cy="54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064" t="41201" r="23445" b="13769"/>
          <a:stretch>
            <a:fillRect/>
          </a:stretch>
        </p:blipFill>
        <p:spPr bwMode="auto">
          <a:xfrm>
            <a:off x="470262" y="235131"/>
            <a:ext cx="11320969" cy="54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253" t="34319" r="23701" b="14443"/>
          <a:stretch>
            <a:fillRect/>
          </a:stretch>
        </p:blipFill>
        <p:spPr bwMode="auto">
          <a:xfrm>
            <a:off x="783771" y="209005"/>
            <a:ext cx="10101035" cy="5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927771" y="222069"/>
            <a:ext cx="97971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6834" y="5525589"/>
            <a:ext cx="219456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243</Words>
  <Application>Microsoft Office PowerPoint</Application>
  <PresentationFormat>Широкоэкранный</PresentationFormat>
  <Paragraphs>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User</cp:lastModifiedBy>
  <cp:revision>37</cp:revision>
  <dcterms:created xsi:type="dcterms:W3CDTF">2024-11-02T10:16:33Z</dcterms:created>
  <dcterms:modified xsi:type="dcterms:W3CDTF">2025-01-13T05:42:56Z</dcterms:modified>
</cp:coreProperties>
</file>